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sldIdLst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2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Tablet Class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Attributes and methods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8721" y="-180594"/>
            <a:ext cx="3734941" cy="2396681"/>
          </a:xfrm>
        </p:spPr>
        <p:txBody>
          <a:bodyPr>
            <a:normAutofit/>
          </a:bodyPr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5277" y="2742502"/>
            <a:ext cx="3734942" cy="20527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The purpose of the tablet class is to define the different types of plans available to the users. 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This class inherits from the Device base class.</a:t>
            </a:r>
          </a:p>
        </p:txBody>
      </p:sp>
      <p:sp>
        <p:nvSpPr>
          <p:cNvPr id="9" name="Round Diagonal Corner Rectangle 6">
            <a:extLst>
              <a:ext uri="{FF2B5EF4-FFF2-40B4-BE49-F238E27FC236}">
                <a16:creationId xmlns:a16="http://schemas.microsoft.com/office/drawing/2014/main" id="{01958E0A-0BC1-424F-9B41-D614FC13A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04" r="12195" b="-3"/>
          <a:stretch/>
        </p:blipFill>
        <p:spPr>
          <a:xfrm>
            <a:off x="6421396" y="1136606"/>
            <a:ext cx="4635583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8A99F-44FD-4F69-A1A1-37C6D55C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06EDE-222E-4A45-B7BA-E7806BB41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Name: The name of the tablet selected.</a:t>
            </a:r>
          </a:p>
          <a:p>
            <a:endParaRPr lang="en-US" dirty="0"/>
          </a:p>
          <a:p>
            <a:r>
              <a:rPr lang="en-US" dirty="0"/>
              <a:t>Price: The price of the tablet selected.</a:t>
            </a:r>
          </a:p>
          <a:p>
            <a:endParaRPr lang="en-US" dirty="0"/>
          </a:p>
          <a:p>
            <a:r>
              <a:rPr lang="en-US" dirty="0"/>
              <a:t>Contract Length: The length of the selected tablet.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89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73A82-45E4-49D3-B1D4-B2DD7DB0F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37C2B-AD78-4836-AC72-9B16132F1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getName</a:t>
            </a:r>
            <a:r>
              <a:rPr lang="en-US" dirty="0"/>
              <a:t>: Returns name variable.</a:t>
            </a:r>
          </a:p>
          <a:p>
            <a:r>
              <a:rPr lang="en-US" dirty="0" err="1"/>
              <a:t>setName</a:t>
            </a:r>
            <a:r>
              <a:rPr lang="en-US" dirty="0"/>
              <a:t>: Assigns the tablet’s name.</a:t>
            </a:r>
          </a:p>
          <a:p>
            <a:r>
              <a:rPr lang="en-US" dirty="0" err="1"/>
              <a:t>getPrice</a:t>
            </a:r>
            <a:r>
              <a:rPr lang="en-US" dirty="0"/>
              <a:t>: Returns Price variable.</a:t>
            </a:r>
          </a:p>
          <a:p>
            <a:r>
              <a:rPr lang="en-US" dirty="0" err="1"/>
              <a:t>setPrice</a:t>
            </a:r>
            <a:r>
              <a:rPr lang="en-US" dirty="0"/>
              <a:t>: Assign’s the </a:t>
            </a:r>
            <a:r>
              <a:rPr lang="en-US" dirty="0" err="1"/>
              <a:t>tablets’s</a:t>
            </a:r>
            <a:r>
              <a:rPr lang="en-US" dirty="0"/>
              <a:t> price.</a:t>
            </a:r>
          </a:p>
          <a:p>
            <a:r>
              <a:rPr lang="en-US" dirty="0" err="1"/>
              <a:t>getContractLength</a:t>
            </a:r>
            <a:r>
              <a:rPr lang="en-US" dirty="0"/>
              <a:t>: Returns Contract Length Variable.</a:t>
            </a:r>
          </a:p>
          <a:p>
            <a:r>
              <a:rPr lang="en-US" dirty="0" err="1"/>
              <a:t>setContractLength</a:t>
            </a:r>
            <a:r>
              <a:rPr lang="en-US" dirty="0"/>
              <a:t>: Assigns the </a:t>
            </a:r>
            <a:r>
              <a:rPr lang="en-US" dirty="0" err="1"/>
              <a:t>tablets’s</a:t>
            </a:r>
            <a:r>
              <a:rPr lang="en-US" dirty="0"/>
              <a:t> Contract Length.</a:t>
            </a:r>
          </a:p>
          <a:p>
            <a:r>
              <a:rPr lang="en-US" dirty="0" err="1"/>
              <a:t>displayData</a:t>
            </a:r>
            <a:r>
              <a:rPr lang="en-US" dirty="0"/>
              <a:t>: Prints the stored information into the output stream for a given object.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804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22D43-6D0F-4AC8-B0B1-DD06CFA5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Fray Contreras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6E930-E693-45D7-8D11-C20AB6D5B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Date: 12/3/2020</a:t>
            </a:r>
          </a:p>
          <a:p>
            <a:r>
              <a:rPr lang="en-US"/>
              <a:t>Class: CIS247</a:t>
            </a:r>
          </a:p>
        </p:txBody>
      </p:sp>
    </p:spTree>
    <p:extLst>
      <p:ext uri="{BB962C8B-B14F-4D97-AF65-F5344CB8AC3E}">
        <p14:creationId xmlns:p14="http://schemas.microsoft.com/office/powerpoint/2010/main" val="4947816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128</Words>
  <Application>Microsoft Office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Circuit</vt:lpstr>
      <vt:lpstr>Tablet Class</vt:lpstr>
      <vt:lpstr>purpose</vt:lpstr>
      <vt:lpstr>attributes</vt:lpstr>
      <vt:lpstr>methods</vt:lpstr>
      <vt:lpstr>Fray Contreras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Tablet Class</dc:title>
  <dc:creator>Fray</dc:creator>
  <cp:lastModifiedBy>Fray</cp:lastModifiedBy>
  <cp:revision>1</cp:revision>
  <dcterms:created xsi:type="dcterms:W3CDTF">2020-12-11T20:26:01Z</dcterms:created>
  <dcterms:modified xsi:type="dcterms:W3CDTF">2020-12-11T20:31:06Z</dcterms:modified>
</cp:coreProperties>
</file>